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0"/>
  </p:notesMasterIdLst>
  <p:sldIdLst>
    <p:sldId id="256" r:id="rId8"/>
    <p:sldId id="271" r:id="rId9"/>
    <p:sldId id="336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9" r:id="rId18"/>
    <p:sldId id="360" r:id="rId19"/>
    <p:sldId id="361" r:id="rId20"/>
    <p:sldId id="362" r:id="rId21"/>
    <p:sldId id="363" r:id="rId22"/>
    <p:sldId id="364" r:id="rId23"/>
    <p:sldId id="356" r:id="rId24"/>
    <p:sldId id="365" r:id="rId25"/>
    <p:sldId id="366" r:id="rId26"/>
    <p:sldId id="357" r:id="rId27"/>
    <p:sldId id="367" r:id="rId28"/>
    <p:sldId id="305" r:id="rId29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6"/>
            <p14:sldId id="349"/>
            <p14:sldId id="350"/>
            <p14:sldId id="351"/>
            <p14:sldId id="352"/>
            <p14:sldId id="353"/>
            <p14:sldId id="354"/>
            <p14:sldId id="355"/>
            <p14:sldId id="359"/>
            <p14:sldId id="360"/>
            <p14:sldId id="361"/>
            <p14:sldId id="362"/>
            <p14:sldId id="363"/>
            <p14:sldId id="364"/>
            <p14:sldId id="356"/>
            <p14:sldId id="365"/>
            <p14:sldId id="366"/>
            <p14:sldId id="357"/>
            <p14:sldId id="367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C6FF"/>
    <a:srgbClr val="809FFF"/>
    <a:srgbClr val="E6ECFF"/>
    <a:srgbClr val="700000"/>
    <a:srgbClr val="B91121"/>
    <a:srgbClr val="FAFAFA"/>
    <a:srgbClr val="F7F7F7"/>
    <a:srgbClr val="EEF6F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95628" autoAdjust="0"/>
  </p:normalViewPr>
  <p:slideViewPr>
    <p:cSldViewPr>
      <p:cViewPr varScale="1">
        <p:scale>
          <a:sx n="108" d="100"/>
          <a:sy n="108" d="100"/>
        </p:scale>
        <p:origin x="108" y="4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Using HTML5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and CSS3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tables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PetMdQBtW5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7244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&lt;table&gt; </a:t>
            </a:r>
            <a:r>
              <a:rPr lang="en-US" dirty="0"/>
              <a:t>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Table Borders</a:t>
            </a:r>
          </a:p>
          <a:p>
            <a:pPr>
              <a:buFont typeface="Arial" charset="0"/>
              <a:buChar char="•"/>
            </a:pPr>
            <a:r>
              <a:rPr lang="en-US" dirty="0"/>
              <a:t>Nested Tables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List Styling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68809-5D9F-48D7-8170-8915603B2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708132"/>
            <a:ext cx="3411720" cy="228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82E7-CC87-4DE3-8696-24FCD0A3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37949-ABE3-499C-8E9B-FF4494AC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27060-80C8-439A-B95B-48537DE68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514350"/>
            <a:ext cx="2800000" cy="293333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6E8A7D-BB32-4C50-AB56-80D85F9C63B1}"/>
              </a:ext>
            </a:extLst>
          </p:cNvPr>
          <p:cNvSpPr/>
          <p:nvPr/>
        </p:nvSpPr>
        <p:spPr>
          <a:xfrm>
            <a:off x="477997" y="742950"/>
            <a:ext cx="5009800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caption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Banks Elementary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caption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thead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thead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tfoot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tfoot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71E1C-69CC-49C8-B3CC-41DB6E7402E0}"/>
              </a:ext>
            </a:extLst>
          </p:cNvPr>
          <p:cNvSpPr/>
          <p:nvPr/>
        </p:nvSpPr>
        <p:spPr>
          <a:xfrm>
            <a:off x="467640" y="3447683"/>
            <a:ext cx="2819400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caption-side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bottom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F4D3FA-CEF7-40F1-920D-FDD757C47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443223"/>
            <a:ext cx="2800000" cy="2933333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3301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0DEF-E6B2-4581-AC44-6CA1D8A1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C8F7B-63BB-4D14-A9CF-6E425544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821A18-84BB-4E7C-8ACC-4300D0BB3577}"/>
              </a:ext>
            </a:extLst>
          </p:cNvPr>
          <p:cNvSpPr/>
          <p:nvPr/>
        </p:nvSpPr>
        <p:spPr>
          <a:xfrm>
            <a:off x="304800" y="666751"/>
            <a:ext cx="8229600" cy="3418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"Center"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Mullins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"Center"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7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"Center"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Chole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200" i="1" dirty="0">
              <a:solidFill>
                <a:srgbClr val="3F7F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endParaRPr lang="en-US" sz="1200" i="1" dirty="0">
              <a:solidFill>
                <a:srgbClr val="3F7F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endParaRPr lang="en-US" sz="1200" i="1" dirty="0">
              <a:solidFill>
                <a:srgbClr val="3F7F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text-align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text-align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.Center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text-align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B235E-51C3-4FD3-9656-E9DAEFBB8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795938"/>
            <a:ext cx="2800000" cy="293333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1788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3923-3183-46DB-BDED-23C1BA99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Row Striping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4B583-3F76-4D23-9D92-28FECAC4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794058-44C2-492F-95E8-705BC4D12D8A}"/>
              </a:ext>
            </a:extLst>
          </p:cNvPr>
          <p:cNvSpPr/>
          <p:nvPr/>
        </p:nvSpPr>
        <p:spPr>
          <a:xfrm>
            <a:off x="207885" y="1166507"/>
            <a:ext cx="8686800" cy="3813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"Center odd"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 odd"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 odd"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Mullins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"even"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"Center"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7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"odd"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"Center"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Chole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"even"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"Center"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Brad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"odd"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"Center"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Mullins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"even"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"Center"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John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8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Cooper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8204EB-794F-43EC-B9F1-CF9A491B06E5}"/>
              </a:ext>
            </a:extLst>
          </p:cNvPr>
          <p:cNvSpPr/>
          <p:nvPr/>
        </p:nvSpPr>
        <p:spPr>
          <a:xfrm>
            <a:off x="207885" y="133350"/>
            <a:ext cx="2895600" cy="117096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1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.odd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1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1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.even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1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lightblue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5D764-FF00-43F4-8D09-17842028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679527"/>
            <a:ext cx="1590583" cy="21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CD9B-E751-4774-93D6-FC50264A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nth-child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35DC-7B40-4B2A-AA29-C2CBD087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F4A03-09D5-4285-B390-6B6579F1F072}"/>
              </a:ext>
            </a:extLst>
          </p:cNvPr>
          <p:cNvSpPr/>
          <p:nvPr/>
        </p:nvSpPr>
        <p:spPr>
          <a:xfrm>
            <a:off x="228600" y="638084"/>
            <a:ext cx="4495800" cy="4035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Mullins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7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Chole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Mullins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John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Cooper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D7C82-AAA6-4B52-8543-B2F663AB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000" y="2450532"/>
            <a:ext cx="1800000" cy="24285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934060-CA4B-4823-9D5D-698B4F965B63}"/>
              </a:ext>
            </a:extLst>
          </p:cNvPr>
          <p:cNvSpPr/>
          <p:nvPr/>
        </p:nvSpPr>
        <p:spPr>
          <a:xfrm>
            <a:off x="5410200" y="717096"/>
            <a:ext cx="2743200" cy="1640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:nth-child</a:t>
            </a: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(even)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lightblue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:nth-child</a:t>
            </a: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(odd)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702AE-9ADE-4059-AE20-9F38CE571DB2}"/>
              </a:ext>
            </a:extLst>
          </p:cNvPr>
          <p:cNvSpPr txBox="1"/>
          <p:nvPr/>
        </p:nvSpPr>
        <p:spPr>
          <a:xfrm>
            <a:off x="6581181" y="417944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2D91D-CBD2-4DF3-A6E8-C72A4A01C4B5}"/>
              </a:ext>
            </a:extLst>
          </p:cNvPr>
          <p:cNvSpPr txBox="1"/>
          <p:nvPr/>
        </p:nvSpPr>
        <p:spPr>
          <a:xfrm>
            <a:off x="6587152" y="31956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BFFD55-47EE-445E-BEA5-F111AEF2E0D6}"/>
              </a:ext>
            </a:extLst>
          </p:cNvPr>
          <p:cNvSpPr txBox="1"/>
          <p:nvPr/>
        </p:nvSpPr>
        <p:spPr>
          <a:xfrm>
            <a:off x="6587152" y="282627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4AB7-AC29-4EAD-B6DC-EFAE0C7E3694}"/>
              </a:ext>
            </a:extLst>
          </p:cNvPr>
          <p:cNvSpPr txBox="1"/>
          <p:nvPr/>
        </p:nvSpPr>
        <p:spPr>
          <a:xfrm>
            <a:off x="6581181" y="45097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CE261-E378-497A-9B80-A551A56C1E2F}"/>
              </a:ext>
            </a:extLst>
          </p:cNvPr>
          <p:cNvSpPr txBox="1"/>
          <p:nvPr/>
        </p:nvSpPr>
        <p:spPr>
          <a:xfrm>
            <a:off x="6587152" y="381011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193CA-7DA4-4C5B-9729-C26EC4CA8A4A}"/>
              </a:ext>
            </a:extLst>
          </p:cNvPr>
          <p:cNvSpPr txBox="1"/>
          <p:nvPr/>
        </p:nvSpPr>
        <p:spPr>
          <a:xfrm>
            <a:off x="6587152" y="347978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FE9006-663D-4120-AA7F-1A8E9329D8C9}"/>
              </a:ext>
            </a:extLst>
          </p:cNvPr>
          <p:cNvSpPr/>
          <p:nvPr/>
        </p:nvSpPr>
        <p:spPr>
          <a:xfrm>
            <a:off x="5410201" y="877105"/>
            <a:ext cx="838200" cy="3230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51332D-489C-4973-9894-22E4A10A40F2}"/>
              </a:ext>
            </a:extLst>
          </p:cNvPr>
          <p:cNvSpPr txBox="1"/>
          <p:nvPr/>
        </p:nvSpPr>
        <p:spPr>
          <a:xfrm>
            <a:off x="6248400" y="5521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Matches 6 things</a:t>
            </a:r>
          </a:p>
        </p:txBody>
      </p:sp>
    </p:spTree>
    <p:extLst>
      <p:ext uri="{BB962C8B-B14F-4D97-AF65-F5344CB8AC3E}">
        <p14:creationId xmlns:p14="http://schemas.microsoft.com/office/powerpoint/2010/main" val="325390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CD9B-E751-4774-93D6-FC50264A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nth-child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35DC-7B40-4B2A-AA29-C2CBD087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D7C82-AAA6-4B52-8543-B2F663AB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000" y="2450532"/>
            <a:ext cx="1800000" cy="2428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1702AE-9ADE-4059-AE20-9F38CE571DB2}"/>
              </a:ext>
            </a:extLst>
          </p:cNvPr>
          <p:cNvSpPr txBox="1"/>
          <p:nvPr/>
        </p:nvSpPr>
        <p:spPr>
          <a:xfrm>
            <a:off x="6581181" y="417944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2D91D-CBD2-4DF3-A6E8-C72A4A01C4B5}"/>
              </a:ext>
            </a:extLst>
          </p:cNvPr>
          <p:cNvSpPr txBox="1"/>
          <p:nvPr/>
        </p:nvSpPr>
        <p:spPr>
          <a:xfrm>
            <a:off x="6587152" y="31956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BFFD55-47EE-445E-BEA5-F111AEF2E0D6}"/>
              </a:ext>
            </a:extLst>
          </p:cNvPr>
          <p:cNvSpPr txBox="1"/>
          <p:nvPr/>
        </p:nvSpPr>
        <p:spPr>
          <a:xfrm>
            <a:off x="6587152" y="282627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4AB7-AC29-4EAD-B6DC-EFAE0C7E3694}"/>
              </a:ext>
            </a:extLst>
          </p:cNvPr>
          <p:cNvSpPr txBox="1"/>
          <p:nvPr/>
        </p:nvSpPr>
        <p:spPr>
          <a:xfrm>
            <a:off x="6581181" y="45097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CE261-E378-497A-9B80-A551A56C1E2F}"/>
              </a:ext>
            </a:extLst>
          </p:cNvPr>
          <p:cNvSpPr txBox="1"/>
          <p:nvPr/>
        </p:nvSpPr>
        <p:spPr>
          <a:xfrm>
            <a:off x="6587152" y="381011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193CA-7DA4-4C5B-9729-C26EC4CA8A4A}"/>
              </a:ext>
            </a:extLst>
          </p:cNvPr>
          <p:cNvSpPr txBox="1"/>
          <p:nvPr/>
        </p:nvSpPr>
        <p:spPr>
          <a:xfrm>
            <a:off x="6587152" y="347978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45F0F0-6882-48E8-82B4-D8AB48B4D9C2}"/>
              </a:ext>
            </a:extLst>
          </p:cNvPr>
          <p:cNvSpPr/>
          <p:nvPr/>
        </p:nvSpPr>
        <p:spPr>
          <a:xfrm>
            <a:off x="609600" y="1645578"/>
            <a:ext cx="3505200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:nth-child</a:t>
            </a: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(2n)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lightblue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:nth-child</a:t>
            </a: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(2n+1)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707E4-E07E-417A-9938-F0A8CBFDC524}"/>
              </a:ext>
            </a:extLst>
          </p:cNvPr>
          <p:cNvSpPr txBox="1"/>
          <p:nvPr/>
        </p:nvSpPr>
        <p:spPr>
          <a:xfrm>
            <a:off x="4440315" y="1576353"/>
            <a:ext cx="156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0, 2, 4, 6,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E67A90-C8C7-4173-A1C0-59B4E41AFEDA}"/>
              </a:ext>
            </a:extLst>
          </p:cNvPr>
          <p:cNvSpPr txBox="1"/>
          <p:nvPr/>
        </p:nvSpPr>
        <p:spPr>
          <a:xfrm>
            <a:off x="4438835" y="3001232"/>
            <a:ext cx="156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1, 3, 5, 7,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CB35F8-9829-492B-ADA3-C5A3606EA0A7}"/>
              </a:ext>
            </a:extLst>
          </p:cNvPr>
          <p:cNvSpPr txBox="1"/>
          <p:nvPr/>
        </p:nvSpPr>
        <p:spPr>
          <a:xfrm>
            <a:off x="4080029" y="127267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 = 0, 1, 2, 3, 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BA992A-2675-4807-9A13-4DFB73E6C349}"/>
              </a:ext>
            </a:extLst>
          </p:cNvPr>
          <p:cNvSpPr txBox="1"/>
          <p:nvPr/>
        </p:nvSpPr>
        <p:spPr>
          <a:xfrm>
            <a:off x="4080029" y="267062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 = 0, 1, 2, 3,  …</a:t>
            </a:r>
          </a:p>
        </p:txBody>
      </p:sp>
    </p:spTree>
    <p:extLst>
      <p:ext uri="{BB962C8B-B14F-4D97-AF65-F5344CB8AC3E}">
        <p14:creationId xmlns:p14="http://schemas.microsoft.com/office/powerpoint/2010/main" val="376640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CD9B-E751-4774-93D6-FC50264A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nth-child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35DC-7B40-4B2A-AA29-C2CBD087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702AE-9ADE-4059-AE20-9F38CE571DB2}"/>
              </a:ext>
            </a:extLst>
          </p:cNvPr>
          <p:cNvSpPr txBox="1"/>
          <p:nvPr/>
        </p:nvSpPr>
        <p:spPr>
          <a:xfrm>
            <a:off x="6581181" y="417944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2D91D-CBD2-4DF3-A6E8-C72A4A01C4B5}"/>
              </a:ext>
            </a:extLst>
          </p:cNvPr>
          <p:cNvSpPr txBox="1"/>
          <p:nvPr/>
        </p:nvSpPr>
        <p:spPr>
          <a:xfrm>
            <a:off x="6587152" y="31956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BFFD55-47EE-445E-BEA5-F111AEF2E0D6}"/>
              </a:ext>
            </a:extLst>
          </p:cNvPr>
          <p:cNvSpPr txBox="1"/>
          <p:nvPr/>
        </p:nvSpPr>
        <p:spPr>
          <a:xfrm>
            <a:off x="6587152" y="282627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34AB7-AC29-4EAD-B6DC-EFAE0C7E3694}"/>
              </a:ext>
            </a:extLst>
          </p:cNvPr>
          <p:cNvSpPr txBox="1"/>
          <p:nvPr/>
        </p:nvSpPr>
        <p:spPr>
          <a:xfrm>
            <a:off x="6581181" y="45097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CE261-E378-497A-9B80-A551A56C1E2F}"/>
              </a:ext>
            </a:extLst>
          </p:cNvPr>
          <p:cNvSpPr txBox="1"/>
          <p:nvPr/>
        </p:nvSpPr>
        <p:spPr>
          <a:xfrm>
            <a:off x="6587152" y="381011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193CA-7DA4-4C5B-9729-C26EC4CA8A4A}"/>
              </a:ext>
            </a:extLst>
          </p:cNvPr>
          <p:cNvSpPr txBox="1"/>
          <p:nvPr/>
        </p:nvSpPr>
        <p:spPr>
          <a:xfrm>
            <a:off x="6587152" y="347978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707E4-E07E-417A-9938-F0A8CBFDC524}"/>
              </a:ext>
            </a:extLst>
          </p:cNvPr>
          <p:cNvSpPr txBox="1"/>
          <p:nvPr/>
        </p:nvSpPr>
        <p:spPr>
          <a:xfrm>
            <a:off x="4813514" y="1431137"/>
            <a:ext cx="156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0, 3, 6, 9,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E67A90-C8C7-4173-A1C0-59B4E41AFEDA}"/>
              </a:ext>
            </a:extLst>
          </p:cNvPr>
          <p:cNvSpPr txBox="1"/>
          <p:nvPr/>
        </p:nvSpPr>
        <p:spPr>
          <a:xfrm>
            <a:off x="4813514" y="2332953"/>
            <a:ext cx="156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1, 4, 7, 10,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CB35F8-9829-492B-ADA3-C5A3606EA0A7}"/>
              </a:ext>
            </a:extLst>
          </p:cNvPr>
          <p:cNvSpPr txBox="1"/>
          <p:nvPr/>
        </p:nvSpPr>
        <p:spPr>
          <a:xfrm>
            <a:off x="4453228" y="112745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 = 0, 1, 2, 3, 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BA992A-2675-4807-9A13-4DFB73E6C349}"/>
              </a:ext>
            </a:extLst>
          </p:cNvPr>
          <p:cNvSpPr txBox="1"/>
          <p:nvPr/>
        </p:nvSpPr>
        <p:spPr>
          <a:xfrm>
            <a:off x="4454708" y="200234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 = 0, 1, 2, 3,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740523-BA23-47F3-A144-9C70A969E719}"/>
              </a:ext>
            </a:extLst>
          </p:cNvPr>
          <p:cNvSpPr/>
          <p:nvPr/>
        </p:nvSpPr>
        <p:spPr>
          <a:xfrm>
            <a:off x="249533" y="936641"/>
            <a:ext cx="4572000" cy="27926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:nth-child</a:t>
            </a: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(3n)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#809fff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:nth-child</a:t>
            </a: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(3n+1)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#e6ecff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:nth-child</a:t>
            </a: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(3n+2)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#b3c6ff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53457-C316-495B-A2EE-0FD2BA15A0B9}"/>
              </a:ext>
            </a:extLst>
          </p:cNvPr>
          <p:cNvSpPr txBox="1"/>
          <p:nvPr/>
        </p:nvSpPr>
        <p:spPr>
          <a:xfrm>
            <a:off x="4825285" y="3235100"/>
            <a:ext cx="156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2, 5, 8, 11,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758CF-4824-42D3-893D-A40317181707}"/>
              </a:ext>
            </a:extLst>
          </p:cNvPr>
          <p:cNvSpPr txBox="1"/>
          <p:nvPr/>
        </p:nvSpPr>
        <p:spPr>
          <a:xfrm>
            <a:off x="4466479" y="290448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 = 0, 1, 2, 3, 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5FCB-7B03-406B-BC74-7DFA1512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23" y="2441008"/>
            <a:ext cx="1723810" cy="24380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07B78C-21D2-407F-B883-CC066E9BB135}"/>
              </a:ext>
            </a:extLst>
          </p:cNvPr>
          <p:cNvSpPr/>
          <p:nvPr/>
        </p:nvSpPr>
        <p:spPr>
          <a:xfrm>
            <a:off x="3392228" y="2109426"/>
            <a:ext cx="493477" cy="447053"/>
          </a:xfrm>
          <a:prstGeom prst="rect">
            <a:avLst/>
          </a:prstGeom>
          <a:solidFill>
            <a:srgbClr val="E6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3C0686-D5E2-4B64-A7B4-CECE147D285C}"/>
              </a:ext>
            </a:extLst>
          </p:cNvPr>
          <p:cNvSpPr/>
          <p:nvPr/>
        </p:nvSpPr>
        <p:spPr>
          <a:xfrm>
            <a:off x="3392227" y="1168750"/>
            <a:ext cx="493477" cy="447053"/>
          </a:xfrm>
          <a:prstGeom prst="rect">
            <a:avLst/>
          </a:prstGeom>
          <a:solidFill>
            <a:srgbClr val="809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75AC44-86B9-46B5-807D-B0966F524DCE}"/>
              </a:ext>
            </a:extLst>
          </p:cNvPr>
          <p:cNvSpPr/>
          <p:nvPr/>
        </p:nvSpPr>
        <p:spPr>
          <a:xfrm>
            <a:off x="3392226" y="3050294"/>
            <a:ext cx="493477" cy="447053"/>
          </a:xfrm>
          <a:prstGeom prst="rect">
            <a:avLst/>
          </a:prstGeom>
          <a:solidFill>
            <a:srgbClr val="B3C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7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17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435C-9D90-4D68-8227-FFEE8AEE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nth-child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47472-E36D-4D12-BB57-A26F7255F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19150"/>
            <a:ext cx="5943600" cy="1524000"/>
          </a:xfrm>
        </p:spPr>
        <p:txBody>
          <a:bodyPr/>
          <a:lstStyle/>
          <a:p>
            <a:r>
              <a:rPr lang="en-US" dirty="0"/>
              <a:t>Not just for tables</a:t>
            </a:r>
          </a:p>
          <a:p>
            <a:r>
              <a:rPr lang="en-US" dirty="0"/>
              <a:t>Sequence of headers or paragraphs or images</a:t>
            </a:r>
          </a:p>
          <a:p>
            <a:r>
              <a:rPr lang="en-US" dirty="0"/>
              <a:t>Very useful for table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AD4A1-6537-4CA0-98C2-BC9D66C97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EED5B-1417-4DD3-8D9E-9F9076E7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880165"/>
            <a:ext cx="3176022" cy="30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3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46DC-6491-4E1D-971F-685B8EA0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D641-B35E-464F-A399-FCBFE82C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808A71-95F0-47AC-9A95-33DA0A42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782898"/>
            <a:ext cx="2025573" cy="2826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B9D1A-5784-493E-AF63-45B1BFAE6DC8}"/>
              </a:ext>
            </a:extLst>
          </p:cNvPr>
          <p:cNvSpPr/>
          <p:nvPr/>
        </p:nvSpPr>
        <p:spPr>
          <a:xfrm>
            <a:off x="533400" y="663702"/>
            <a:ext cx="6737412" cy="4044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rowspan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"2"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Mullins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7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rowspan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"3"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Chole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John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Cooper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34267F-5F82-4EB6-BB4B-8E92F35E9609}"/>
              </a:ext>
            </a:extLst>
          </p:cNvPr>
          <p:cNvSpPr/>
          <p:nvPr/>
        </p:nvSpPr>
        <p:spPr>
          <a:xfrm>
            <a:off x="3276600" y="1504950"/>
            <a:ext cx="23622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1E2795-BCD3-484D-9CA0-477931EBFC15}"/>
              </a:ext>
            </a:extLst>
          </p:cNvPr>
          <p:cNvSpPr/>
          <p:nvPr/>
        </p:nvSpPr>
        <p:spPr>
          <a:xfrm>
            <a:off x="3276600" y="2686050"/>
            <a:ext cx="23622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10B7DB-18D7-4809-A904-4F81BFEB3CBF}"/>
              </a:ext>
            </a:extLst>
          </p:cNvPr>
          <p:cNvSpPr/>
          <p:nvPr/>
        </p:nvSpPr>
        <p:spPr>
          <a:xfrm>
            <a:off x="3276600" y="3292601"/>
            <a:ext cx="23622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A1063C-142A-45D2-8D43-3214792BD842}"/>
              </a:ext>
            </a:extLst>
          </p:cNvPr>
          <p:cNvCxnSpPr>
            <a:cxnSpLocks/>
          </p:cNvCxnSpPr>
          <p:nvPr/>
        </p:nvCxnSpPr>
        <p:spPr>
          <a:xfrm flipH="1">
            <a:off x="4267200" y="819150"/>
            <a:ext cx="1676400" cy="30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994022-6D81-4C48-A5B7-33EC9EBF5901}"/>
              </a:ext>
            </a:extLst>
          </p:cNvPr>
          <p:cNvSpPr txBox="1"/>
          <p:nvPr/>
        </p:nvSpPr>
        <p:spPr>
          <a:xfrm>
            <a:off x="5965794" y="602218"/>
            <a:ext cx="180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Cell spans 2 rows</a:t>
            </a:r>
          </a:p>
        </p:txBody>
      </p:sp>
    </p:spTree>
    <p:extLst>
      <p:ext uri="{BB962C8B-B14F-4D97-AF65-F5344CB8AC3E}">
        <p14:creationId xmlns:p14="http://schemas.microsoft.com/office/powerpoint/2010/main" val="140927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3CC6A-B3F5-411C-825F-DE71ED76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782898"/>
            <a:ext cx="2055927" cy="282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A46DC-6491-4E1D-971F-685B8EA0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D641-B35E-464F-A399-FCBFE82C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4B9D1A-5784-493E-AF63-45B1BFAE6DC8}"/>
              </a:ext>
            </a:extLst>
          </p:cNvPr>
          <p:cNvSpPr/>
          <p:nvPr/>
        </p:nvSpPr>
        <p:spPr>
          <a:xfrm>
            <a:off x="533400" y="663702"/>
            <a:ext cx="6737412" cy="4044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rowspan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"2"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Mullins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7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rowspan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"3"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"2"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Chole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John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Cooper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34267F-5F82-4EB6-BB4B-8E92F35E9609}"/>
              </a:ext>
            </a:extLst>
          </p:cNvPr>
          <p:cNvSpPr/>
          <p:nvPr/>
        </p:nvSpPr>
        <p:spPr>
          <a:xfrm>
            <a:off x="4114800" y="1522476"/>
            <a:ext cx="23622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1E2795-BCD3-484D-9CA0-477931EBFC15}"/>
              </a:ext>
            </a:extLst>
          </p:cNvPr>
          <p:cNvSpPr/>
          <p:nvPr/>
        </p:nvSpPr>
        <p:spPr>
          <a:xfrm>
            <a:off x="4114800" y="2688202"/>
            <a:ext cx="23622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10B7DB-18D7-4809-A904-4F81BFEB3CBF}"/>
              </a:ext>
            </a:extLst>
          </p:cNvPr>
          <p:cNvSpPr/>
          <p:nvPr/>
        </p:nvSpPr>
        <p:spPr>
          <a:xfrm>
            <a:off x="4114800" y="3294753"/>
            <a:ext cx="23622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847AE2-A27F-461D-A9AE-0F58D489BCAE}"/>
              </a:ext>
            </a:extLst>
          </p:cNvPr>
          <p:cNvSpPr/>
          <p:nvPr/>
        </p:nvSpPr>
        <p:spPr>
          <a:xfrm>
            <a:off x="3276600" y="2688202"/>
            <a:ext cx="6858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F92F1F-1191-4CC8-8DE8-43BA6C7E60F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685271" y="2113346"/>
            <a:ext cx="938820" cy="7303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AC1878-8684-4F91-A7A3-01A442A9D798}"/>
              </a:ext>
            </a:extLst>
          </p:cNvPr>
          <p:cNvSpPr txBox="1"/>
          <p:nvPr/>
        </p:nvSpPr>
        <p:spPr>
          <a:xfrm>
            <a:off x="2624091" y="1928680"/>
            <a:ext cx="259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Cell spans 2 columns</a:t>
            </a:r>
          </a:p>
        </p:txBody>
      </p:sp>
    </p:spTree>
    <p:extLst>
      <p:ext uri="{BB962C8B-B14F-4D97-AF65-F5344CB8AC3E}">
        <p14:creationId xmlns:p14="http://schemas.microsoft.com/office/powerpoint/2010/main" val="205338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0BD0-2D46-49DA-B27B-045AC0F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Use Tables for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A4EEB-E99B-4269-A7B1-88BB484C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A7366-5CD1-41FC-B818-509BE6E2B079}"/>
              </a:ext>
            </a:extLst>
          </p:cNvPr>
          <p:cNvSpPr/>
          <p:nvPr/>
        </p:nvSpPr>
        <p:spPr>
          <a:xfrm>
            <a:off x="5185302" y="1233260"/>
            <a:ext cx="36576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1F6B7-AA77-4FC3-AA89-FE3124AF3AA3}"/>
              </a:ext>
            </a:extLst>
          </p:cNvPr>
          <p:cNvSpPr/>
          <p:nvPr/>
        </p:nvSpPr>
        <p:spPr>
          <a:xfrm>
            <a:off x="5197139" y="1213575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184830-1C7C-403D-BF71-B01973EAA929}"/>
              </a:ext>
            </a:extLst>
          </p:cNvPr>
          <p:cNvSpPr/>
          <p:nvPr/>
        </p:nvSpPr>
        <p:spPr>
          <a:xfrm>
            <a:off x="5654339" y="1213575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3217C6-2A17-40BA-84C8-36F43DCF208F}"/>
              </a:ext>
            </a:extLst>
          </p:cNvPr>
          <p:cNvSpPr/>
          <p:nvPr/>
        </p:nvSpPr>
        <p:spPr>
          <a:xfrm>
            <a:off x="6111539" y="1213575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A71F5-2371-43D9-B0ED-155214E8CFD9}"/>
              </a:ext>
            </a:extLst>
          </p:cNvPr>
          <p:cNvSpPr/>
          <p:nvPr/>
        </p:nvSpPr>
        <p:spPr>
          <a:xfrm>
            <a:off x="6568739" y="1213575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0E17F7-2362-4F00-B342-C845C8AB253C}"/>
              </a:ext>
            </a:extLst>
          </p:cNvPr>
          <p:cNvSpPr/>
          <p:nvPr/>
        </p:nvSpPr>
        <p:spPr>
          <a:xfrm>
            <a:off x="7025939" y="1213575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88D3A-3397-4B64-AA57-3BBC697FF1E2}"/>
              </a:ext>
            </a:extLst>
          </p:cNvPr>
          <p:cNvSpPr/>
          <p:nvPr/>
        </p:nvSpPr>
        <p:spPr>
          <a:xfrm>
            <a:off x="7483139" y="1213575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042C00-079B-4ED5-B7D8-0CF4A5F7A5CB}"/>
              </a:ext>
            </a:extLst>
          </p:cNvPr>
          <p:cNvSpPr/>
          <p:nvPr/>
        </p:nvSpPr>
        <p:spPr>
          <a:xfrm>
            <a:off x="7940339" y="1213575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631DD2-5AD9-44A8-9B8A-AC5F8FB7D622}"/>
              </a:ext>
            </a:extLst>
          </p:cNvPr>
          <p:cNvSpPr/>
          <p:nvPr/>
        </p:nvSpPr>
        <p:spPr>
          <a:xfrm>
            <a:off x="8397539" y="1213575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232B08-9680-4A12-B2CF-F340A05ACB53}"/>
              </a:ext>
            </a:extLst>
          </p:cNvPr>
          <p:cNvSpPr/>
          <p:nvPr/>
        </p:nvSpPr>
        <p:spPr>
          <a:xfrm>
            <a:off x="5181600" y="4095746"/>
            <a:ext cx="36576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78CFF-97C9-459B-9382-4EE9B5B58D1E}"/>
              </a:ext>
            </a:extLst>
          </p:cNvPr>
          <p:cNvSpPr/>
          <p:nvPr/>
        </p:nvSpPr>
        <p:spPr>
          <a:xfrm>
            <a:off x="5181600" y="409575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3AC054-5152-46A5-82CD-555C518A11DB}"/>
              </a:ext>
            </a:extLst>
          </p:cNvPr>
          <p:cNvSpPr/>
          <p:nvPr/>
        </p:nvSpPr>
        <p:spPr>
          <a:xfrm>
            <a:off x="5638800" y="409575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47024-069D-44D0-B6A6-32AB78627FC5}"/>
              </a:ext>
            </a:extLst>
          </p:cNvPr>
          <p:cNvSpPr/>
          <p:nvPr/>
        </p:nvSpPr>
        <p:spPr>
          <a:xfrm>
            <a:off x="6096000" y="409575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B56968-5A14-4100-96D0-EA8539056F2D}"/>
              </a:ext>
            </a:extLst>
          </p:cNvPr>
          <p:cNvSpPr/>
          <p:nvPr/>
        </p:nvSpPr>
        <p:spPr>
          <a:xfrm>
            <a:off x="6553200" y="409575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C681D9-E13A-4FED-ADC5-0A31D1F9CE6B}"/>
              </a:ext>
            </a:extLst>
          </p:cNvPr>
          <p:cNvSpPr/>
          <p:nvPr/>
        </p:nvSpPr>
        <p:spPr>
          <a:xfrm>
            <a:off x="7010400" y="409575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F45992-E7DF-41BA-8A8C-AB9FF8D3552F}"/>
              </a:ext>
            </a:extLst>
          </p:cNvPr>
          <p:cNvSpPr/>
          <p:nvPr/>
        </p:nvSpPr>
        <p:spPr>
          <a:xfrm>
            <a:off x="7467600" y="409575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748A8-9251-4441-AA32-F5746A3823C3}"/>
              </a:ext>
            </a:extLst>
          </p:cNvPr>
          <p:cNvSpPr/>
          <p:nvPr/>
        </p:nvSpPr>
        <p:spPr>
          <a:xfrm>
            <a:off x="7924800" y="409575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EE2063-F01F-46D3-9D54-B5262B22CCE6}"/>
              </a:ext>
            </a:extLst>
          </p:cNvPr>
          <p:cNvSpPr/>
          <p:nvPr/>
        </p:nvSpPr>
        <p:spPr>
          <a:xfrm>
            <a:off x="8382000" y="409575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C6057-22DD-4197-878B-70ECF0EED0A3}"/>
              </a:ext>
            </a:extLst>
          </p:cNvPr>
          <p:cNvSpPr/>
          <p:nvPr/>
        </p:nvSpPr>
        <p:spPr>
          <a:xfrm>
            <a:off x="5188441" y="1727925"/>
            <a:ext cx="3657600" cy="457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DAB28D-1C47-4034-9EC8-03EC6A131410}"/>
              </a:ext>
            </a:extLst>
          </p:cNvPr>
          <p:cNvSpPr/>
          <p:nvPr/>
        </p:nvSpPr>
        <p:spPr>
          <a:xfrm>
            <a:off x="5197140" y="1728476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8F68D5-E7C6-48D0-94E7-EE55A4BC2677}"/>
              </a:ext>
            </a:extLst>
          </p:cNvPr>
          <p:cNvSpPr/>
          <p:nvPr/>
        </p:nvSpPr>
        <p:spPr>
          <a:xfrm>
            <a:off x="5654340" y="1728476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8302D-38BF-4D56-9246-2C5C0C37B715}"/>
              </a:ext>
            </a:extLst>
          </p:cNvPr>
          <p:cNvSpPr/>
          <p:nvPr/>
        </p:nvSpPr>
        <p:spPr>
          <a:xfrm>
            <a:off x="6111540" y="1728476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1A9EEF-0DCD-4858-A63A-09E75CFD1AB2}"/>
              </a:ext>
            </a:extLst>
          </p:cNvPr>
          <p:cNvSpPr/>
          <p:nvPr/>
        </p:nvSpPr>
        <p:spPr>
          <a:xfrm>
            <a:off x="6568740" y="1728476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F26316-F1F4-4A76-8AB5-F63282616277}"/>
              </a:ext>
            </a:extLst>
          </p:cNvPr>
          <p:cNvSpPr/>
          <p:nvPr/>
        </p:nvSpPr>
        <p:spPr>
          <a:xfrm>
            <a:off x="7025940" y="1728476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D35C10-0ABD-4AA6-8425-D0E5D436C0B9}"/>
              </a:ext>
            </a:extLst>
          </p:cNvPr>
          <p:cNvSpPr/>
          <p:nvPr/>
        </p:nvSpPr>
        <p:spPr>
          <a:xfrm>
            <a:off x="7483140" y="1728476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DE7FF-67BA-4D1C-87AB-E02589E06CF4}"/>
              </a:ext>
            </a:extLst>
          </p:cNvPr>
          <p:cNvSpPr/>
          <p:nvPr/>
        </p:nvSpPr>
        <p:spPr>
          <a:xfrm>
            <a:off x="7940340" y="1728476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2515C9-67CF-404F-B870-4E67D2D71BA2}"/>
              </a:ext>
            </a:extLst>
          </p:cNvPr>
          <p:cNvSpPr/>
          <p:nvPr/>
        </p:nvSpPr>
        <p:spPr>
          <a:xfrm>
            <a:off x="8397539" y="1739325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5DD1BB-3129-4981-B6E5-84216344469F}"/>
              </a:ext>
            </a:extLst>
          </p:cNvPr>
          <p:cNvSpPr/>
          <p:nvPr/>
        </p:nvSpPr>
        <p:spPr>
          <a:xfrm>
            <a:off x="5197140" y="2217491"/>
            <a:ext cx="914400" cy="1820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428183-BF51-4E4B-9032-050C570D7679}"/>
              </a:ext>
            </a:extLst>
          </p:cNvPr>
          <p:cNvSpPr/>
          <p:nvPr/>
        </p:nvSpPr>
        <p:spPr>
          <a:xfrm>
            <a:off x="6099701" y="2217491"/>
            <a:ext cx="1840637" cy="1820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F504E9-23B4-443D-B229-B65F6A1D90E5}"/>
              </a:ext>
            </a:extLst>
          </p:cNvPr>
          <p:cNvSpPr/>
          <p:nvPr/>
        </p:nvSpPr>
        <p:spPr>
          <a:xfrm>
            <a:off x="7928499" y="2217491"/>
            <a:ext cx="914400" cy="1820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9C4CA15-CC71-4577-95EF-E7CB00E28216}"/>
              </a:ext>
            </a:extLst>
          </p:cNvPr>
          <p:cNvSpPr/>
          <p:nvPr/>
        </p:nvSpPr>
        <p:spPr>
          <a:xfrm>
            <a:off x="6099419" y="22092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1C966F-26E0-443D-A2E8-F42DDA55D7EA}"/>
              </a:ext>
            </a:extLst>
          </p:cNvPr>
          <p:cNvSpPr/>
          <p:nvPr/>
        </p:nvSpPr>
        <p:spPr>
          <a:xfrm>
            <a:off x="6556619" y="22092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78789D-35B8-422E-AF40-C4B3BC882848}"/>
              </a:ext>
            </a:extLst>
          </p:cNvPr>
          <p:cNvSpPr/>
          <p:nvPr/>
        </p:nvSpPr>
        <p:spPr>
          <a:xfrm>
            <a:off x="6099419" y="2665317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06445A-9C0F-4170-84F3-BEE398D066F1}"/>
              </a:ext>
            </a:extLst>
          </p:cNvPr>
          <p:cNvSpPr/>
          <p:nvPr/>
        </p:nvSpPr>
        <p:spPr>
          <a:xfrm>
            <a:off x="6556619" y="2665317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FD3AC2F-17F4-4F0D-AAE3-27AADC5CE364}"/>
              </a:ext>
            </a:extLst>
          </p:cNvPr>
          <p:cNvSpPr/>
          <p:nvPr/>
        </p:nvSpPr>
        <p:spPr>
          <a:xfrm>
            <a:off x="6094980" y="31236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E3B221-7664-4BE5-8F13-424AF954F17C}"/>
              </a:ext>
            </a:extLst>
          </p:cNvPr>
          <p:cNvSpPr/>
          <p:nvPr/>
        </p:nvSpPr>
        <p:spPr>
          <a:xfrm>
            <a:off x="6552180" y="31236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71C1F8-CD06-493F-94B0-365854427F64}"/>
              </a:ext>
            </a:extLst>
          </p:cNvPr>
          <p:cNvSpPr/>
          <p:nvPr/>
        </p:nvSpPr>
        <p:spPr>
          <a:xfrm>
            <a:off x="6092760" y="35808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3B9F70A-C2F2-4A26-B1F1-4174BA099158}"/>
              </a:ext>
            </a:extLst>
          </p:cNvPr>
          <p:cNvSpPr/>
          <p:nvPr/>
        </p:nvSpPr>
        <p:spPr>
          <a:xfrm>
            <a:off x="6547741" y="35808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891F777-320E-4AF5-959A-3D53102549A2}"/>
              </a:ext>
            </a:extLst>
          </p:cNvPr>
          <p:cNvSpPr/>
          <p:nvPr/>
        </p:nvSpPr>
        <p:spPr>
          <a:xfrm>
            <a:off x="5187395" y="2213977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C0E046-9C14-4368-8293-62F5B5C5EEE1}"/>
              </a:ext>
            </a:extLst>
          </p:cNvPr>
          <p:cNvSpPr/>
          <p:nvPr/>
        </p:nvSpPr>
        <p:spPr>
          <a:xfrm>
            <a:off x="5644595" y="2213977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237A09-1CA9-4D19-862E-5FC5DBDD8DBE}"/>
              </a:ext>
            </a:extLst>
          </p:cNvPr>
          <p:cNvSpPr/>
          <p:nvPr/>
        </p:nvSpPr>
        <p:spPr>
          <a:xfrm>
            <a:off x="5187395" y="2670053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0EB18A-4B38-4750-AE0E-EA6157CA2568}"/>
              </a:ext>
            </a:extLst>
          </p:cNvPr>
          <p:cNvSpPr/>
          <p:nvPr/>
        </p:nvSpPr>
        <p:spPr>
          <a:xfrm>
            <a:off x="5644595" y="2670053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448331-D5D8-4910-B854-13495FBB38AB}"/>
              </a:ext>
            </a:extLst>
          </p:cNvPr>
          <p:cNvSpPr/>
          <p:nvPr/>
        </p:nvSpPr>
        <p:spPr>
          <a:xfrm>
            <a:off x="5182956" y="3128377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6E5DDB8-33B7-422A-B1DB-E71AC076FD41}"/>
              </a:ext>
            </a:extLst>
          </p:cNvPr>
          <p:cNvSpPr/>
          <p:nvPr/>
        </p:nvSpPr>
        <p:spPr>
          <a:xfrm>
            <a:off x="5640156" y="3128377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498AB17-05AE-4D31-8CD1-E75A657393D1}"/>
              </a:ext>
            </a:extLst>
          </p:cNvPr>
          <p:cNvSpPr/>
          <p:nvPr/>
        </p:nvSpPr>
        <p:spPr>
          <a:xfrm>
            <a:off x="5180736" y="3585577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D19E52-FF6D-411C-9119-03913F737016}"/>
              </a:ext>
            </a:extLst>
          </p:cNvPr>
          <p:cNvSpPr/>
          <p:nvPr/>
        </p:nvSpPr>
        <p:spPr>
          <a:xfrm>
            <a:off x="5635717" y="3585577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35959F1-E2DD-4BCE-8E9C-6CAA84F84878}"/>
              </a:ext>
            </a:extLst>
          </p:cNvPr>
          <p:cNvSpPr/>
          <p:nvPr/>
        </p:nvSpPr>
        <p:spPr>
          <a:xfrm>
            <a:off x="7936080" y="221621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5B987C1-7B45-4243-B9BF-0659EBB2079A}"/>
              </a:ext>
            </a:extLst>
          </p:cNvPr>
          <p:cNvSpPr/>
          <p:nvPr/>
        </p:nvSpPr>
        <p:spPr>
          <a:xfrm>
            <a:off x="8393280" y="221621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CA5C862-8DFE-4980-B7E2-A67306016901}"/>
              </a:ext>
            </a:extLst>
          </p:cNvPr>
          <p:cNvSpPr/>
          <p:nvPr/>
        </p:nvSpPr>
        <p:spPr>
          <a:xfrm>
            <a:off x="7936080" y="2672286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3E591D-E0D6-46B5-A6E6-28F9009F5BCC}"/>
              </a:ext>
            </a:extLst>
          </p:cNvPr>
          <p:cNvSpPr/>
          <p:nvPr/>
        </p:nvSpPr>
        <p:spPr>
          <a:xfrm>
            <a:off x="8393280" y="2672286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CFF4C0C-1015-436E-A0A4-577329FC27BF}"/>
              </a:ext>
            </a:extLst>
          </p:cNvPr>
          <p:cNvSpPr/>
          <p:nvPr/>
        </p:nvSpPr>
        <p:spPr>
          <a:xfrm>
            <a:off x="7931641" y="313061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BF317F6-EC32-4A25-A787-31FB446D965E}"/>
              </a:ext>
            </a:extLst>
          </p:cNvPr>
          <p:cNvSpPr/>
          <p:nvPr/>
        </p:nvSpPr>
        <p:spPr>
          <a:xfrm>
            <a:off x="8388841" y="313061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CD457F-869A-4E87-850C-3954719178EF}"/>
              </a:ext>
            </a:extLst>
          </p:cNvPr>
          <p:cNvSpPr/>
          <p:nvPr/>
        </p:nvSpPr>
        <p:spPr>
          <a:xfrm>
            <a:off x="7929421" y="358781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DE96346-57CA-4467-BA6A-4C23C2256C15}"/>
              </a:ext>
            </a:extLst>
          </p:cNvPr>
          <p:cNvSpPr/>
          <p:nvPr/>
        </p:nvSpPr>
        <p:spPr>
          <a:xfrm>
            <a:off x="8384402" y="3587810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8D00AE-FFEC-4607-B159-83D74E20B6DE}"/>
              </a:ext>
            </a:extLst>
          </p:cNvPr>
          <p:cNvSpPr/>
          <p:nvPr/>
        </p:nvSpPr>
        <p:spPr>
          <a:xfrm>
            <a:off x="7013232" y="22092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203C111-BCF3-4A81-B41B-2EAE36DA7783}"/>
              </a:ext>
            </a:extLst>
          </p:cNvPr>
          <p:cNvSpPr/>
          <p:nvPr/>
        </p:nvSpPr>
        <p:spPr>
          <a:xfrm>
            <a:off x="7470432" y="22092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F874474-C769-4A0F-98F3-8908A73807F6}"/>
              </a:ext>
            </a:extLst>
          </p:cNvPr>
          <p:cNvSpPr/>
          <p:nvPr/>
        </p:nvSpPr>
        <p:spPr>
          <a:xfrm>
            <a:off x="7013232" y="2665317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042F2D4-ECD6-41D6-8686-B1679FA375A3}"/>
              </a:ext>
            </a:extLst>
          </p:cNvPr>
          <p:cNvSpPr/>
          <p:nvPr/>
        </p:nvSpPr>
        <p:spPr>
          <a:xfrm>
            <a:off x="7470432" y="2665317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178DD19-526D-461D-AABF-09364668604F}"/>
              </a:ext>
            </a:extLst>
          </p:cNvPr>
          <p:cNvSpPr/>
          <p:nvPr/>
        </p:nvSpPr>
        <p:spPr>
          <a:xfrm>
            <a:off x="7008793" y="31236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434424F-960A-4E3C-9448-503D269CA56D}"/>
              </a:ext>
            </a:extLst>
          </p:cNvPr>
          <p:cNvSpPr/>
          <p:nvPr/>
        </p:nvSpPr>
        <p:spPr>
          <a:xfrm>
            <a:off x="7465993" y="31236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430A89F-FF20-4C25-9F35-BD50AC4DD882}"/>
              </a:ext>
            </a:extLst>
          </p:cNvPr>
          <p:cNvSpPr/>
          <p:nvPr/>
        </p:nvSpPr>
        <p:spPr>
          <a:xfrm>
            <a:off x="7006573" y="35808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9CB9384-68D7-4DBE-9F1B-667572B7D171}"/>
              </a:ext>
            </a:extLst>
          </p:cNvPr>
          <p:cNvSpPr/>
          <p:nvPr/>
        </p:nvSpPr>
        <p:spPr>
          <a:xfrm>
            <a:off x="7461554" y="3580841"/>
            <a:ext cx="457200" cy="4572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EDB7769-D68C-453E-96DE-74DE777A19A8}"/>
              </a:ext>
            </a:extLst>
          </p:cNvPr>
          <p:cNvSpPr txBox="1"/>
          <p:nvPr/>
        </p:nvSpPr>
        <p:spPr>
          <a:xfrm>
            <a:off x="3806304" y="1256578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colspan</a:t>
            </a:r>
            <a:r>
              <a:rPr lang="en-US" dirty="0">
                <a:solidFill>
                  <a:srgbClr val="C00000"/>
                </a:solidFill>
              </a:rPr>
              <a:t>=“8”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A3FB484-3109-437C-BAD1-882B7FA47CA1}"/>
              </a:ext>
            </a:extLst>
          </p:cNvPr>
          <p:cNvSpPr txBox="1"/>
          <p:nvPr/>
        </p:nvSpPr>
        <p:spPr>
          <a:xfrm>
            <a:off x="3828407" y="1723700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colspan</a:t>
            </a:r>
            <a:r>
              <a:rPr lang="en-US" dirty="0">
                <a:solidFill>
                  <a:srgbClr val="C00000"/>
                </a:solidFill>
              </a:rPr>
              <a:t>=“8”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1A54FBF-4C1C-4B3E-BA82-C822E7916FB7}"/>
              </a:ext>
            </a:extLst>
          </p:cNvPr>
          <p:cNvSpPr txBox="1"/>
          <p:nvPr/>
        </p:nvSpPr>
        <p:spPr>
          <a:xfrm>
            <a:off x="3856484" y="4134923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colspan</a:t>
            </a:r>
            <a:r>
              <a:rPr lang="en-US" dirty="0">
                <a:solidFill>
                  <a:srgbClr val="C00000"/>
                </a:solidFill>
              </a:rPr>
              <a:t>=“8”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29D8B20-F6D9-42A2-99D1-4BAA6A8E0508}"/>
              </a:ext>
            </a:extLst>
          </p:cNvPr>
          <p:cNvSpPr txBox="1"/>
          <p:nvPr/>
        </p:nvSpPr>
        <p:spPr>
          <a:xfrm>
            <a:off x="3714153" y="2917227"/>
            <a:ext cx="147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rowspan</a:t>
            </a:r>
            <a:r>
              <a:rPr lang="en-US" dirty="0">
                <a:solidFill>
                  <a:srgbClr val="C00000"/>
                </a:solidFill>
              </a:rPr>
              <a:t>=“4”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2990D8B-3669-4E0E-B410-EE7548153B9D}"/>
              </a:ext>
            </a:extLst>
          </p:cNvPr>
          <p:cNvSpPr txBox="1"/>
          <p:nvPr/>
        </p:nvSpPr>
        <p:spPr>
          <a:xfrm>
            <a:off x="6400800" y="2273540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colspan</a:t>
            </a:r>
            <a:r>
              <a:rPr lang="en-US" dirty="0">
                <a:solidFill>
                  <a:srgbClr val="C00000"/>
                </a:solidFill>
              </a:rPr>
              <a:t>=“4”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9A97C8B-B558-48F8-A4BF-D486174E874F}"/>
              </a:ext>
            </a:extLst>
          </p:cNvPr>
          <p:cNvSpPr txBox="1"/>
          <p:nvPr/>
        </p:nvSpPr>
        <p:spPr>
          <a:xfrm>
            <a:off x="6547741" y="1265956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HEADER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1AFD1B-29C8-468E-B6F0-256D8DD754CD}"/>
              </a:ext>
            </a:extLst>
          </p:cNvPr>
          <p:cNvSpPr txBox="1"/>
          <p:nvPr/>
        </p:nvSpPr>
        <p:spPr>
          <a:xfrm>
            <a:off x="6705600" y="1723306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NAV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01654B-9EE9-4A53-962B-BDFA76FCBEFA}"/>
              </a:ext>
            </a:extLst>
          </p:cNvPr>
          <p:cNvSpPr txBox="1"/>
          <p:nvPr/>
        </p:nvSpPr>
        <p:spPr>
          <a:xfrm>
            <a:off x="5306448" y="2723267"/>
            <a:ext cx="91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1252FA7-47CA-40A8-BE6A-99786ACE77D1}"/>
              </a:ext>
            </a:extLst>
          </p:cNvPr>
          <p:cNvSpPr txBox="1"/>
          <p:nvPr/>
        </p:nvSpPr>
        <p:spPr>
          <a:xfrm>
            <a:off x="8074041" y="2723267"/>
            <a:ext cx="74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D9FE04C-950E-4653-9C7D-5330515FDA93}"/>
              </a:ext>
            </a:extLst>
          </p:cNvPr>
          <p:cNvSpPr txBox="1"/>
          <p:nvPr/>
        </p:nvSpPr>
        <p:spPr>
          <a:xfrm>
            <a:off x="6651581" y="2761304"/>
            <a:ext cx="91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EFF2D3-DEC6-4936-BDC3-D38C59B7D62A}"/>
              </a:ext>
            </a:extLst>
          </p:cNvPr>
          <p:cNvSpPr txBox="1"/>
          <p:nvPr/>
        </p:nvSpPr>
        <p:spPr>
          <a:xfrm>
            <a:off x="6535041" y="4123958"/>
            <a:ext cx="99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FOOTER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24DFC30-60D5-4535-92EC-EC8626BDDE4E}"/>
              </a:ext>
            </a:extLst>
          </p:cNvPr>
          <p:cNvSpPr txBox="1"/>
          <p:nvPr/>
        </p:nvSpPr>
        <p:spPr>
          <a:xfrm>
            <a:off x="280604" y="945422"/>
            <a:ext cx="33881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&lt;table&gt; is for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tabullar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Screen readers can present the rows and columns to the visually impaired.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Browser can present header,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nav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, etc. in special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The Twitter “Bootstrap” library provides a grid layout that lets you simulate a &lt;table&gt; for layout.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5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  <p:bldP spid="1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161430"/>
            <a:ext cx="6934200" cy="3657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https://www.w3schools.com/html/html_tables.asp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https://www.youtube.com/watch?v=PetMdQBtW5U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88A3E0-A51F-45F5-9267-D2582B2E3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901517"/>
            <a:ext cx="3451282" cy="16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AE09B-435C-48ED-B79B-A40A9891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4C28B-63CF-46E4-967F-850F94B94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82916A-0DC9-4014-B049-A49839C4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62273"/>
            <a:ext cx="2800000" cy="188571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AED52-FEBD-4138-B1EB-C9BA27F6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057368"/>
            <a:ext cx="685714" cy="7523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CA9839-BC52-4BBD-AD82-27660B7C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24" y="2320700"/>
            <a:ext cx="676190" cy="7523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10205A-46C2-4E81-BA36-C3C73585F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526" y="3486150"/>
            <a:ext cx="657143" cy="76190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444F04C-9F51-461E-A026-89825E90149D}"/>
              </a:ext>
            </a:extLst>
          </p:cNvPr>
          <p:cNvSpPr/>
          <p:nvPr/>
        </p:nvSpPr>
        <p:spPr>
          <a:xfrm>
            <a:off x="228600" y="249558"/>
            <a:ext cx="1981243" cy="146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ul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Two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Three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Four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ul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DFD20C-FDE6-4846-88DF-EB545A1BCD68}"/>
              </a:ext>
            </a:extLst>
          </p:cNvPr>
          <p:cNvSpPr/>
          <p:nvPr/>
        </p:nvSpPr>
        <p:spPr>
          <a:xfrm>
            <a:off x="304800" y="1928765"/>
            <a:ext cx="2057314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list-style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7BEC8-9B33-4699-B65F-5C73B9F7BE23}"/>
              </a:ext>
            </a:extLst>
          </p:cNvPr>
          <p:cNvSpPr/>
          <p:nvPr/>
        </p:nvSpPr>
        <p:spPr>
          <a:xfrm>
            <a:off x="5000629" y="3470585"/>
            <a:ext cx="2057314" cy="77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list-style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E78181-58A9-4380-B78A-B5D653587872}"/>
              </a:ext>
            </a:extLst>
          </p:cNvPr>
          <p:cNvSpPr/>
          <p:nvPr/>
        </p:nvSpPr>
        <p:spPr>
          <a:xfrm>
            <a:off x="5000629" y="2280682"/>
            <a:ext cx="2514514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list-style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square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B1F425-5A54-4CFC-B59F-73A7370E34B8}"/>
              </a:ext>
            </a:extLst>
          </p:cNvPr>
          <p:cNvSpPr/>
          <p:nvPr/>
        </p:nvSpPr>
        <p:spPr>
          <a:xfrm>
            <a:off x="5000629" y="1041623"/>
            <a:ext cx="2362114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list-style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1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AE09B-435C-48ED-B79B-A40A9891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List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4C28B-63CF-46E4-967F-850F94B94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A8155-FF6D-4E8C-BA6B-DE634B5F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200" y="2724150"/>
            <a:ext cx="2800000" cy="188571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95D660-4EDA-42C8-8366-1068D306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766" y="2921376"/>
            <a:ext cx="1742857" cy="168571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A67821-BFD9-4070-8807-4CFE2A472599}"/>
              </a:ext>
            </a:extLst>
          </p:cNvPr>
          <p:cNvCxnSpPr>
            <a:cxnSpLocks/>
          </p:cNvCxnSpPr>
          <p:nvPr/>
        </p:nvCxnSpPr>
        <p:spPr>
          <a:xfrm>
            <a:off x="3810000" y="3667007"/>
            <a:ext cx="203360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B736AB-C8D6-4F5B-AF10-9B2FE8829338}"/>
              </a:ext>
            </a:extLst>
          </p:cNvPr>
          <p:cNvSpPr txBox="1"/>
          <p:nvPr/>
        </p:nvSpPr>
        <p:spPr>
          <a:xfrm>
            <a:off x="4386287" y="32976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16x16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61138-47DB-4ADE-B5C9-CE4CE5C0DBAE}"/>
              </a:ext>
            </a:extLst>
          </p:cNvPr>
          <p:cNvSpPr/>
          <p:nvPr/>
        </p:nvSpPr>
        <p:spPr>
          <a:xfrm>
            <a:off x="1318086" y="1179793"/>
            <a:ext cx="4572000" cy="12285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list-style-image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6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6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(mush.jpg)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11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79497-6BBA-4F77-8669-9D151A68B6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25" y="514350"/>
            <a:ext cx="3476533" cy="34765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1123950"/>
            <a:ext cx="51054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6x6 table of numbers with values from 1 to 36.</a:t>
            </a:r>
          </a:p>
          <a:p>
            <a:r>
              <a:rPr lang="en-US" dirty="0"/>
              <a:t>Change the HTML so that the middle 4 cells are a single 2x2 cell.</a:t>
            </a:r>
          </a:p>
          <a:p>
            <a:r>
              <a:rPr lang="en-US" dirty="0"/>
              <a:t>Add an unorder list below the table listing all the prime numbers used.</a:t>
            </a:r>
          </a:p>
          <a:p>
            <a:r>
              <a:rPr lang="en-US" dirty="0"/>
              <a:t>Experiment with the list-type icons.</a:t>
            </a:r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In the Book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01378"/>
            <a:ext cx="3155383" cy="364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522" y="1349697"/>
            <a:ext cx="3746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Chapter 13: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Tables and More</a:t>
            </a:r>
          </a:p>
        </p:txBody>
      </p:sp>
    </p:spTree>
    <p:extLst>
      <p:ext uri="{BB962C8B-B14F-4D97-AF65-F5344CB8AC3E}">
        <p14:creationId xmlns:p14="http://schemas.microsoft.com/office/powerpoint/2010/main" val="1024918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F14A8-E57B-4E8F-BF6E-BE9B6BE2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A5315-BAAE-4E29-9F64-1F296858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C310B-E008-4F5C-8EF8-6841CB0B69F7}"/>
              </a:ext>
            </a:extLst>
          </p:cNvPr>
          <p:cNvSpPr/>
          <p:nvPr/>
        </p:nvSpPr>
        <p:spPr>
          <a:xfrm>
            <a:off x="304800" y="632973"/>
            <a:ext cx="6705600" cy="3961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&lt;table&gt;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Teacher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Mullins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Chole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&lt;/table&gt;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33016-469C-452E-A247-52318473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351923"/>
            <a:ext cx="3069887" cy="252376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C4351-0D38-42D8-BACE-43E997AC3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51923"/>
            <a:ext cx="385763" cy="229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7122A-1D42-4BB6-A3C8-70C4CD717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8" y="1394786"/>
            <a:ext cx="495300" cy="229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9DE33-3B70-4162-9CAE-8402206E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56" y="1351923"/>
            <a:ext cx="385763" cy="229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B2ADA-4F62-4965-B407-10D09FCA8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1328110"/>
            <a:ext cx="495300" cy="229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D299FD-1B5F-4907-9162-52CA658D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631" y="1342398"/>
            <a:ext cx="385763" cy="229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05B25-3702-4FEA-AF51-259844BF9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394" y="1385261"/>
            <a:ext cx="495300" cy="229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A61DE9-C4A4-4150-A88A-8352799AD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" y="2073168"/>
            <a:ext cx="385763" cy="229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6AF17-1739-4D14-A600-559367EEE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5" y="2737385"/>
            <a:ext cx="385763" cy="229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C136F5-1F3C-40C6-BD75-D4DCA7C8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4" y="3422557"/>
            <a:ext cx="385763" cy="2292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8BFA47-47B8-47FA-BE37-E69ED8FB1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40" y="2091063"/>
            <a:ext cx="385763" cy="2292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2D860D-25E8-4E17-86B5-226291DBF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39" y="2726354"/>
            <a:ext cx="402204" cy="2292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026DC1-FA99-43D6-B619-DBA5E23FE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38" y="3403438"/>
            <a:ext cx="385763" cy="2292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F9DB72-2DB2-40D2-86F8-443B1399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165" y="2056023"/>
            <a:ext cx="385763" cy="2292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E75FB1-9B4A-402A-8112-B6637F7D8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8" y="2777890"/>
            <a:ext cx="385763" cy="229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CA1D67-54E4-4496-AC6E-3CA682F7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7" y="3435439"/>
            <a:ext cx="385763" cy="2292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675030-B0C9-4B2E-AF4F-58B9E6C1C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91" y="2063643"/>
            <a:ext cx="495300" cy="2292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1ADB43-90CE-4665-A5E2-771E3EFC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60" y="2777890"/>
            <a:ext cx="495300" cy="2292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F75D69-BD77-4C06-AD76-3EC1E0B5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470" y="3440991"/>
            <a:ext cx="495300" cy="2292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5F5D75-392E-48FA-A581-BC94128E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582" y="2070786"/>
            <a:ext cx="495300" cy="2292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01D8C2F-4288-42D6-B88A-070DE4DB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582" y="2726353"/>
            <a:ext cx="495300" cy="2292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D412802-53F6-48E3-9A2B-DBB48BE6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582" y="3403437"/>
            <a:ext cx="495300" cy="2292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4345AD-A0BD-4326-81AF-DB278C78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394" y="2063643"/>
            <a:ext cx="495300" cy="2292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CD6E7D5-168B-45DF-A70C-D17ADA4B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10" y="2744955"/>
            <a:ext cx="495300" cy="2292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9CB6D1-5CA7-42C8-9982-2717C809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17" y="3422557"/>
            <a:ext cx="495300" cy="22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9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BEF1-5F3E-486E-90AA-B7CD9985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Header, Body,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73E4A-64C6-4022-B10E-21FC4D27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42620-09DE-45A5-B387-71FDA4436F3B}"/>
              </a:ext>
            </a:extLst>
          </p:cNvPr>
          <p:cNvSpPr/>
          <p:nvPr/>
        </p:nvSpPr>
        <p:spPr>
          <a:xfrm>
            <a:off x="304800" y="632973"/>
            <a:ext cx="6705600" cy="3847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&lt;table&gt;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Teacher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Mullins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7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Chole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&lt;/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&lt;/table&gt;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7D7F3-F048-4C88-AFB8-A46FAF4C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880" y="1047750"/>
            <a:ext cx="3825040" cy="2667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68083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BEF1-5F3E-486E-90AA-B7CD9985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Header, Body,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73E4A-64C6-4022-B10E-21FC4D27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42620-09DE-45A5-B387-71FDA4436F3B}"/>
              </a:ext>
            </a:extLst>
          </p:cNvPr>
          <p:cNvSpPr/>
          <p:nvPr/>
        </p:nvSpPr>
        <p:spPr>
          <a:xfrm>
            <a:off x="304800" y="205116"/>
            <a:ext cx="4953000" cy="463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&lt;table&gt;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Teacher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808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Bob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Mullins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7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Chole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Davis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&lt;/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200" dirty="0">
              <a:solidFill>
                <a:srgbClr val="00808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tfoot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&gt;...&lt;/</a:t>
            </a:r>
            <a:r>
              <a:rPr lang="en-US" sz="1200" dirty="0" err="1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tfoot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&lt;/table&gt;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EF0531-1B3A-40B1-A3D8-1D4F7161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857" y="819150"/>
            <a:ext cx="1714286" cy="20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BD895-F525-4080-9C43-52B51B5F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948077"/>
            <a:ext cx="2390600" cy="189459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4549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BEF1-5F3E-486E-90AA-B7CD9985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Header, Body,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73E4A-64C6-4022-B10E-21FC4D27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397C5-7225-4AD1-BFDE-ADB0C1A05F1D}"/>
              </a:ext>
            </a:extLst>
          </p:cNvPr>
          <p:cNvSpPr txBox="1"/>
          <p:nvPr/>
        </p:nvSpPr>
        <p:spPr>
          <a:xfrm>
            <a:off x="914400" y="895350"/>
            <a:ext cx="5867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These tags are mainly for you to use in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Could be used by browsers for limited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Could be used by screen readers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Useful in your JavaScript to target content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Chrome will add a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tbody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 with all the content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DC2A3-C005-4197-ADBC-0F08BDBC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38640"/>
            <a:ext cx="3351672" cy="2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364B-5EAC-4FE1-A1BE-3FA3F0F6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9DCF2-2305-4743-9E94-A473F38B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1B5C8C-243E-4A2A-A42B-93BCBBF136B6}"/>
              </a:ext>
            </a:extLst>
          </p:cNvPr>
          <p:cNvSpPr/>
          <p:nvPr/>
        </p:nvSpPr>
        <p:spPr>
          <a:xfrm>
            <a:off x="304800" y="986617"/>
            <a:ext cx="3657600" cy="4028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thead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tfoot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 solid black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thead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lightgray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tbody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lightblue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tfoot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lightgreen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7490B-B109-451A-B177-62B6C72CE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05" y="1504950"/>
            <a:ext cx="3038095" cy="28380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DC4700-779D-4ACC-A686-959AAA617882}"/>
              </a:ext>
            </a:extLst>
          </p:cNvPr>
          <p:cNvSpPr/>
          <p:nvPr/>
        </p:nvSpPr>
        <p:spPr>
          <a:xfrm>
            <a:off x="1600200" y="986616"/>
            <a:ext cx="2057400" cy="2499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9C692-56EC-47C9-9F1D-4C6AC3070A6B}"/>
              </a:ext>
            </a:extLst>
          </p:cNvPr>
          <p:cNvSpPr txBox="1"/>
          <p:nvPr/>
        </p:nvSpPr>
        <p:spPr>
          <a:xfrm>
            <a:off x="3216729" y="1238672"/>
            <a:ext cx="17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Contribute color but not border</a:t>
            </a:r>
          </a:p>
        </p:txBody>
      </p:sp>
    </p:spTree>
    <p:extLst>
      <p:ext uri="{BB962C8B-B14F-4D97-AF65-F5344CB8AC3E}">
        <p14:creationId xmlns:p14="http://schemas.microsoft.com/office/powerpoint/2010/main" val="341701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31C8-9E63-4F03-BB3B-54A8AA68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5715000" cy="609600"/>
          </a:xfrm>
        </p:spPr>
        <p:txBody>
          <a:bodyPr/>
          <a:lstStyle/>
          <a:p>
            <a:r>
              <a:rPr lang="en-US" dirty="0"/>
              <a:t>Collapsing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D35D0-A3C1-484B-93AD-925E1BF0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8F912-E8A3-40A4-A098-BFEB1FC4F431}"/>
              </a:ext>
            </a:extLst>
          </p:cNvPr>
          <p:cNvSpPr/>
          <p:nvPr/>
        </p:nvSpPr>
        <p:spPr>
          <a:xfrm>
            <a:off x="304800" y="742950"/>
            <a:ext cx="4572000" cy="26175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 solid black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border-collapse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collapse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</a:t>
            </a: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padding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50787-E9AD-45A6-8850-7304C7D79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00" y="2489491"/>
            <a:ext cx="2419000" cy="235317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77FCE-CE71-4132-A7B2-1602B012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09550"/>
            <a:ext cx="3181661" cy="274319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B4EA7C-A01B-4DE4-A153-290B18D211FA}"/>
              </a:ext>
            </a:extLst>
          </p:cNvPr>
          <p:cNvSpPr/>
          <p:nvPr/>
        </p:nvSpPr>
        <p:spPr>
          <a:xfrm>
            <a:off x="5029200" y="1809750"/>
            <a:ext cx="3352800" cy="3370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12238</TotalTime>
  <Words>1069</Words>
  <Application>Microsoft Office PowerPoint</Application>
  <PresentationFormat>On-screen Show (16:9)</PresentationFormat>
  <Paragraphs>387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Tables</vt:lpstr>
      <vt:lpstr>See Also</vt:lpstr>
      <vt:lpstr>In the Book</vt:lpstr>
      <vt:lpstr>Rows and Cells</vt:lpstr>
      <vt:lpstr>Header, Body, and Footer</vt:lpstr>
      <vt:lpstr>Header, Body, and Footer</vt:lpstr>
      <vt:lpstr>Header, Body, and Footer</vt:lpstr>
      <vt:lpstr>Table CSS</vt:lpstr>
      <vt:lpstr>Collapsing</vt:lpstr>
      <vt:lpstr>Caption</vt:lpstr>
      <vt:lpstr>Text Alignment</vt:lpstr>
      <vt:lpstr>Row Striping</vt:lpstr>
      <vt:lpstr>CSS nth-child</vt:lpstr>
      <vt:lpstr>CSS nth-child</vt:lpstr>
      <vt:lpstr>CSS nth-child</vt:lpstr>
      <vt:lpstr>CSS nth-child</vt:lpstr>
      <vt:lpstr>Spanning</vt:lpstr>
      <vt:lpstr>Spanning</vt:lpstr>
      <vt:lpstr>Do NOT Use Tables for Layout</vt:lpstr>
      <vt:lpstr>List Style</vt:lpstr>
      <vt:lpstr>Custom List Image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387</cp:revision>
  <cp:lastPrinted>2015-07-06T21:44:19Z</cp:lastPrinted>
  <dcterms:created xsi:type="dcterms:W3CDTF">2015-07-04T21:12:26Z</dcterms:created>
  <dcterms:modified xsi:type="dcterms:W3CDTF">2017-06-18T22:53:36Z</dcterms:modified>
</cp:coreProperties>
</file>